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95C940-3C21-4B59-B779-5C018E7BE1D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D1ED73F-4738-427D-B4DC-602DED25F17F}">
      <dgm:prSet phldrT="[نص]"/>
      <dgm:spPr/>
      <dgm:t>
        <a:bodyPr/>
        <a:lstStyle/>
        <a:p>
          <a:pPr rtl="1"/>
          <a:r>
            <a:rPr lang="en-US" b="1" dirty="0" smtClean="0"/>
            <a:t>Exposure </a:t>
          </a:r>
          <a:endParaRPr lang="ar-IQ" b="1" dirty="0"/>
        </a:p>
      </dgm:t>
    </dgm:pt>
    <dgm:pt modelId="{AD1D3E9E-3474-4A2E-8C8B-143FE0FE65A0}" type="parTrans" cxnId="{52DF315B-76FD-49DA-881D-E8EDDCD7F5CF}">
      <dgm:prSet/>
      <dgm:spPr/>
      <dgm:t>
        <a:bodyPr/>
        <a:lstStyle/>
        <a:p>
          <a:pPr rtl="1"/>
          <a:endParaRPr lang="ar-IQ"/>
        </a:p>
      </dgm:t>
    </dgm:pt>
    <dgm:pt modelId="{71FD810C-263D-4D51-99FD-8AA0123E4CC3}" type="sibTrans" cxnId="{52DF315B-76FD-49DA-881D-E8EDDCD7F5CF}">
      <dgm:prSet/>
      <dgm:spPr/>
      <dgm:t>
        <a:bodyPr/>
        <a:lstStyle/>
        <a:p>
          <a:pPr rtl="1"/>
          <a:endParaRPr lang="ar-IQ"/>
        </a:p>
      </dgm:t>
    </dgm:pt>
    <dgm:pt modelId="{EB4006D2-2ABA-4F08-B4AA-6AE2D14A13F9}">
      <dgm:prSet phldrT="[نص]"/>
      <dgm:spPr/>
      <dgm:t>
        <a:bodyPr/>
        <a:lstStyle/>
        <a:p>
          <a:pPr rtl="1"/>
          <a:r>
            <a:rPr lang="en-US" b="1" dirty="0" smtClean="0"/>
            <a:t>Host</a:t>
          </a:r>
          <a:r>
            <a:rPr lang="en-US" dirty="0" smtClean="0"/>
            <a:t> </a:t>
          </a:r>
          <a:endParaRPr lang="ar-IQ" dirty="0"/>
        </a:p>
      </dgm:t>
    </dgm:pt>
    <dgm:pt modelId="{3BAC9C25-A9BB-424F-A72A-C7E37C218A1A}" type="parTrans" cxnId="{F5ABC4ED-7540-4F4E-B76E-54EAC0E8D759}">
      <dgm:prSet/>
      <dgm:spPr/>
      <dgm:t>
        <a:bodyPr/>
        <a:lstStyle/>
        <a:p>
          <a:pPr rtl="1"/>
          <a:endParaRPr lang="ar-IQ"/>
        </a:p>
      </dgm:t>
    </dgm:pt>
    <dgm:pt modelId="{96ABA708-874C-4416-ADB6-159CEE463F41}" type="sibTrans" cxnId="{F5ABC4ED-7540-4F4E-B76E-54EAC0E8D759}">
      <dgm:prSet/>
      <dgm:spPr/>
      <dgm:t>
        <a:bodyPr/>
        <a:lstStyle/>
        <a:p>
          <a:pPr rtl="1"/>
          <a:endParaRPr lang="ar-IQ"/>
        </a:p>
      </dgm:t>
    </dgm:pt>
    <dgm:pt modelId="{10FE524C-F49E-4F00-8464-D9043FC8C306}">
      <dgm:prSet phldrT="[نص]"/>
      <dgm:spPr/>
      <dgm:t>
        <a:bodyPr/>
        <a:lstStyle/>
        <a:p>
          <a:pPr rtl="1"/>
          <a:r>
            <a:rPr lang="en-US" b="1" dirty="0" smtClean="0"/>
            <a:t>Disease </a:t>
          </a:r>
          <a:endParaRPr lang="ar-IQ" b="1" dirty="0"/>
        </a:p>
      </dgm:t>
    </dgm:pt>
    <dgm:pt modelId="{4DA49558-8402-4C4B-80D7-9D293D4BBFFB}" type="parTrans" cxnId="{C562B1B1-F642-4CA2-9370-2BF1608AC827}">
      <dgm:prSet/>
      <dgm:spPr/>
      <dgm:t>
        <a:bodyPr/>
        <a:lstStyle/>
        <a:p>
          <a:pPr rtl="1"/>
          <a:endParaRPr lang="ar-IQ"/>
        </a:p>
      </dgm:t>
    </dgm:pt>
    <dgm:pt modelId="{19FB498A-EC71-44CB-B319-269C9560E673}" type="sibTrans" cxnId="{C562B1B1-F642-4CA2-9370-2BF1608AC827}">
      <dgm:prSet/>
      <dgm:spPr/>
      <dgm:t>
        <a:bodyPr/>
        <a:lstStyle/>
        <a:p>
          <a:pPr rtl="1"/>
          <a:endParaRPr lang="ar-IQ"/>
        </a:p>
      </dgm:t>
    </dgm:pt>
    <dgm:pt modelId="{ED07AB33-7FE5-4295-922B-A6C24DB87C6E}">
      <dgm:prSet phldrT="[نص]"/>
      <dgm:spPr/>
      <dgm:t>
        <a:bodyPr/>
        <a:lstStyle/>
        <a:p>
          <a:pPr rtl="1"/>
          <a:r>
            <a:rPr lang="en-US" b="1" i="0" dirty="0" smtClean="0"/>
            <a:t>Recovery , disability and death </a:t>
          </a:r>
          <a:endParaRPr lang="ar-IQ" b="1" i="0" dirty="0"/>
        </a:p>
      </dgm:t>
    </dgm:pt>
    <dgm:pt modelId="{0B440CE3-AB2E-46FC-8A5E-3C80CF6AB344}" type="parTrans" cxnId="{7964D994-BA0C-4986-99D8-66A5E2C202B2}">
      <dgm:prSet/>
      <dgm:spPr/>
      <dgm:t>
        <a:bodyPr/>
        <a:lstStyle/>
        <a:p>
          <a:pPr rtl="1"/>
          <a:endParaRPr lang="ar-IQ"/>
        </a:p>
      </dgm:t>
    </dgm:pt>
    <dgm:pt modelId="{AC2932DA-77DA-495B-9188-84DB3216798A}" type="sibTrans" cxnId="{7964D994-BA0C-4986-99D8-66A5E2C202B2}">
      <dgm:prSet/>
      <dgm:spPr/>
      <dgm:t>
        <a:bodyPr/>
        <a:lstStyle/>
        <a:p>
          <a:pPr rtl="1"/>
          <a:endParaRPr lang="ar-IQ"/>
        </a:p>
      </dgm:t>
    </dgm:pt>
    <dgm:pt modelId="{EE4D751A-BF1A-47B2-8083-100ECA4ACFE3}" type="pres">
      <dgm:prSet presAssocID="{5695C940-3C21-4B59-B779-5C018E7BE1D1}" presName="Name0" presStyleCnt="0">
        <dgm:presLayoutVars>
          <dgm:dir/>
          <dgm:resizeHandles val="exact"/>
        </dgm:presLayoutVars>
      </dgm:prSet>
      <dgm:spPr/>
    </dgm:pt>
    <dgm:pt modelId="{4603CC6C-4FD5-448D-9C97-82205FAA33DF}" type="pres">
      <dgm:prSet presAssocID="{DD1ED73F-4738-427D-B4DC-602DED25F17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11EE5C1-599B-41A0-896B-3A70DC3B673F}" type="pres">
      <dgm:prSet presAssocID="{71FD810C-263D-4D51-99FD-8AA0123E4CC3}" presName="sibTrans" presStyleLbl="sibTrans2D1" presStyleIdx="0" presStyleCnt="3"/>
      <dgm:spPr/>
      <dgm:t>
        <a:bodyPr/>
        <a:lstStyle/>
        <a:p>
          <a:pPr rtl="1"/>
          <a:endParaRPr lang="ar-IQ"/>
        </a:p>
      </dgm:t>
    </dgm:pt>
    <dgm:pt modelId="{423E628D-04B3-4E36-B4B4-0DE3BE3AF36E}" type="pres">
      <dgm:prSet presAssocID="{71FD810C-263D-4D51-99FD-8AA0123E4CC3}" presName="connectorText" presStyleLbl="sibTrans2D1" presStyleIdx="0" presStyleCnt="3"/>
      <dgm:spPr/>
      <dgm:t>
        <a:bodyPr/>
        <a:lstStyle/>
        <a:p>
          <a:pPr rtl="1"/>
          <a:endParaRPr lang="ar-IQ"/>
        </a:p>
      </dgm:t>
    </dgm:pt>
    <dgm:pt modelId="{1588AA78-1A82-4907-AEA5-F1B6CE957AEA}" type="pres">
      <dgm:prSet presAssocID="{EB4006D2-2ABA-4F08-B4AA-6AE2D14A13F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0FEC6AC-2164-4F49-888A-83C14ED6024B}" type="pres">
      <dgm:prSet presAssocID="{96ABA708-874C-4416-ADB6-159CEE463F41}" presName="sibTrans" presStyleLbl="sibTrans2D1" presStyleIdx="1" presStyleCnt="3"/>
      <dgm:spPr/>
      <dgm:t>
        <a:bodyPr/>
        <a:lstStyle/>
        <a:p>
          <a:pPr rtl="1"/>
          <a:endParaRPr lang="ar-IQ"/>
        </a:p>
      </dgm:t>
    </dgm:pt>
    <dgm:pt modelId="{5B0AC523-A19F-4E0E-94B1-488D8A06F2C1}" type="pres">
      <dgm:prSet presAssocID="{96ABA708-874C-4416-ADB6-159CEE463F41}" presName="connectorText" presStyleLbl="sibTrans2D1" presStyleIdx="1" presStyleCnt="3"/>
      <dgm:spPr/>
      <dgm:t>
        <a:bodyPr/>
        <a:lstStyle/>
        <a:p>
          <a:pPr rtl="1"/>
          <a:endParaRPr lang="ar-IQ"/>
        </a:p>
      </dgm:t>
    </dgm:pt>
    <dgm:pt modelId="{38D18CAF-0DD3-4757-88D9-C1B2C8317DA1}" type="pres">
      <dgm:prSet presAssocID="{10FE524C-F49E-4F00-8464-D9043FC8C30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9F5EDB6-D724-4EB1-9A4C-C73D427AC2F8}" type="pres">
      <dgm:prSet presAssocID="{19FB498A-EC71-44CB-B319-269C9560E673}" presName="sibTrans" presStyleLbl="sibTrans2D1" presStyleIdx="2" presStyleCnt="3"/>
      <dgm:spPr/>
      <dgm:t>
        <a:bodyPr/>
        <a:lstStyle/>
        <a:p>
          <a:pPr rtl="1"/>
          <a:endParaRPr lang="ar-IQ"/>
        </a:p>
      </dgm:t>
    </dgm:pt>
    <dgm:pt modelId="{9AC4F802-049C-4DF0-8A3C-12A5DED83F26}" type="pres">
      <dgm:prSet presAssocID="{19FB498A-EC71-44CB-B319-269C9560E673}" presName="connectorText" presStyleLbl="sibTrans2D1" presStyleIdx="2" presStyleCnt="3"/>
      <dgm:spPr/>
      <dgm:t>
        <a:bodyPr/>
        <a:lstStyle/>
        <a:p>
          <a:pPr rtl="1"/>
          <a:endParaRPr lang="ar-IQ"/>
        </a:p>
      </dgm:t>
    </dgm:pt>
    <dgm:pt modelId="{B28B4262-12E5-442B-9582-0765D8D9E0FC}" type="pres">
      <dgm:prSet presAssocID="{ED07AB33-7FE5-4295-922B-A6C24DB87C6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D7A5082C-DDD3-47A5-B9F9-5BF418FD85BE}" type="presOf" srcId="{ED07AB33-7FE5-4295-922B-A6C24DB87C6E}" destId="{B28B4262-12E5-442B-9582-0765D8D9E0FC}" srcOrd="0" destOrd="0" presId="urn:microsoft.com/office/officeart/2005/8/layout/process1"/>
    <dgm:cxn modelId="{83A5FFAC-6DC4-49F8-8CBC-60C78619AF88}" type="presOf" srcId="{5695C940-3C21-4B59-B779-5C018E7BE1D1}" destId="{EE4D751A-BF1A-47B2-8083-100ECA4ACFE3}" srcOrd="0" destOrd="0" presId="urn:microsoft.com/office/officeart/2005/8/layout/process1"/>
    <dgm:cxn modelId="{7964D994-BA0C-4986-99D8-66A5E2C202B2}" srcId="{5695C940-3C21-4B59-B779-5C018E7BE1D1}" destId="{ED07AB33-7FE5-4295-922B-A6C24DB87C6E}" srcOrd="3" destOrd="0" parTransId="{0B440CE3-AB2E-46FC-8A5E-3C80CF6AB344}" sibTransId="{AC2932DA-77DA-495B-9188-84DB3216798A}"/>
    <dgm:cxn modelId="{FAE17E19-3EF7-403E-8FD6-79990363CCD1}" type="presOf" srcId="{10FE524C-F49E-4F00-8464-D9043FC8C306}" destId="{38D18CAF-0DD3-4757-88D9-C1B2C8317DA1}" srcOrd="0" destOrd="0" presId="urn:microsoft.com/office/officeart/2005/8/layout/process1"/>
    <dgm:cxn modelId="{265E9BCB-6359-4D3A-A2D4-6E245E50C650}" type="presOf" srcId="{71FD810C-263D-4D51-99FD-8AA0123E4CC3}" destId="{511EE5C1-599B-41A0-896B-3A70DC3B673F}" srcOrd="0" destOrd="0" presId="urn:microsoft.com/office/officeart/2005/8/layout/process1"/>
    <dgm:cxn modelId="{B5A4D23C-92E2-4C8C-A05C-C030724D6624}" type="presOf" srcId="{96ABA708-874C-4416-ADB6-159CEE463F41}" destId="{60FEC6AC-2164-4F49-888A-83C14ED6024B}" srcOrd="0" destOrd="0" presId="urn:microsoft.com/office/officeart/2005/8/layout/process1"/>
    <dgm:cxn modelId="{52DF315B-76FD-49DA-881D-E8EDDCD7F5CF}" srcId="{5695C940-3C21-4B59-B779-5C018E7BE1D1}" destId="{DD1ED73F-4738-427D-B4DC-602DED25F17F}" srcOrd="0" destOrd="0" parTransId="{AD1D3E9E-3474-4A2E-8C8B-143FE0FE65A0}" sibTransId="{71FD810C-263D-4D51-99FD-8AA0123E4CC3}"/>
    <dgm:cxn modelId="{C562B1B1-F642-4CA2-9370-2BF1608AC827}" srcId="{5695C940-3C21-4B59-B779-5C018E7BE1D1}" destId="{10FE524C-F49E-4F00-8464-D9043FC8C306}" srcOrd="2" destOrd="0" parTransId="{4DA49558-8402-4C4B-80D7-9D293D4BBFFB}" sibTransId="{19FB498A-EC71-44CB-B319-269C9560E673}"/>
    <dgm:cxn modelId="{8B36925F-FF8D-45CB-B16A-D50CE4ECC2F7}" type="presOf" srcId="{96ABA708-874C-4416-ADB6-159CEE463F41}" destId="{5B0AC523-A19F-4E0E-94B1-488D8A06F2C1}" srcOrd="1" destOrd="0" presId="urn:microsoft.com/office/officeart/2005/8/layout/process1"/>
    <dgm:cxn modelId="{9BBF34DC-502F-4779-B286-C81E655F4B70}" type="presOf" srcId="{EB4006D2-2ABA-4F08-B4AA-6AE2D14A13F9}" destId="{1588AA78-1A82-4907-AEA5-F1B6CE957AEA}" srcOrd="0" destOrd="0" presId="urn:microsoft.com/office/officeart/2005/8/layout/process1"/>
    <dgm:cxn modelId="{8B936E2B-D379-4957-882D-27B12EEF0D60}" type="presOf" srcId="{19FB498A-EC71-44CB-B319-269C9560E673}" destId="{9AC4F802-049C-4DF0-8A3C-12A5DED83F26}" srcOrd="1" destOrd="0" presId="urn:microsoft.com/office/officeart/2005/8/layout/process1"/>
    <dgm:cxn modelId="{F5ABC4ED-7540-4F4E-B76E-54EAC0E8D759}" srcId="{5695C940-3C21-4B59-B779-5C018E7BE1D1}" destId="{EB4006D2-2ABA-4F08-B4AA-6AE2D14A13F9}" srcOrd="1" destOrd="0" parTransId="{3BAC9C25-A9BB-424F-A72A-C7E37C218A1A}" sibTransId="{96ABA708-874C-4416-ADB6-159CEE463F41}"/>
    <dgm:cxn modelId="{3EE85DD8-A636-4000-9BC6-321FE6775436}" type="presOf" srcId="{DD1ED73F-4738-427D-B4DC-602DED25F17F}" destId="{4603CC6C-4FD5-448D-9C97-82205FAA33DF}" srcOrd="0" destOrd="0" presId="urn:microsoft.com/office/officeart/2005/8/layout/process1"/>
    <dgm:cxn modelId="{C3EA7E5E-68DE-483D-A0DD-25C223428C91}" type="presOf" srcId="{71FD810C-263D-4D51-99FD-8AA0123E4CC3}" destId="{423E628D-04B3-4E36-B4B4-0DE3BE3AF36E}" srcOrd="1" destOrd="0" presId="urn:microsoft.com/office/officeart/2005/8/layout/process1"/>
    <dgm:cxn modelId="{D11553A0-932C-4583-9149-33832D801305}" type="presOf" srcId="{19FB498A-EC71-44CB-B319-269C9560E673}" destId="{E9F5EDB6-D724-4EB1-9A4C-C73D427AC2F8}" srcOrd="0" destOrd="0" presId="urn:microsoft.com/office/officeart/2005/8/layout/process1"/>
    <dgm:cxn modelId="{9BC3B7F3-F139-4BD7-82D3-F00741E220F2}" type="presParOf" srcId="{EE4D751A-BF1A-47B2-8083-100ECA4ACFE3}" destId="{4603CC6C-4FD5-448D-9C97-82205FAA33DF}" srcOrd="0" destOrd="0" presId="urn:microsoft.com/office/officeart/2005/8/layout/process1"/>
    <dgm:cxn modelId="{D9103E89-7C74-4D01-A437-B0EBF685A162}" type="presParOf" srcId="{EE4D751A-BF1A-47B2-8083-100ECA4ACFE3}" destId="{511EE5C1-599B-41A0-896B-3A70DC3B673F}" srcOrd="1" destOrd="0" presId="urn:microsoft.com/office/officeart/2005/8/layout/process1"/>
    <dgm:cxn modelId="{889F6C78-DEA4-40D0-9BF2-EA7FACD1D4DC}" type="presParOf" srcId="{511EE5C1-599B-41A0-896B-3A70DC3B673F}" destId="{423E628D-04B3-4E36-B4B4-0DE3BE3AF36E}" srcOrd="0" destOrd="0" presId="urn:microsoft.com/office/officeart/2005/8/layout/process1"/>
    <dgm:cxn modelId="{70598C8E-306F-489E-92CE-E6EA92B539C5}" type="presParOf" srcId="{EE4D751A-BF1A-47B2-8083-100ECA4ACFE3}" destId="{1588AA78-1A82-4907-AEA5-F1B6CE957AEA}" srcOrd="2" destOrd="0" presId="urn:microsoft.com/office/officeart/2005/8/layout/process1"/>
    <dgm:cxn modelId="{A57DEDD3-E622-47F3-9501-F3434BDAD81C}" type="presParOf" srcId="{EE4D751A-BF1A-47B2-8083-100ECA4ACFE3}" destId="{60FEC6AC-2164-4F49-888A-83C14ED6024B}" srcOrd="3" destOrd="0" presId="urn:microsoft.com/office/officeart/2005/8/layout/process1"/>
    <dgm:cxn modelId="{42C1F5E6-67B3-4BE5-AF8F-657082D0B431}" type="presParOf" srcId="{60FEC6AC-2164-4F49-888A-83C14ED6024B}" destId="{5B0AC523-A19F-4E0E-94B1-488D8A06F2C1}" srcOrd="0" destOrd="0" presId="urn:microsoft.com/office/officeart/2005/8/layout/process1"/>
    <dgm:cxn modelId="{DA4FBAAF-664E-4DA1-821D-D4630BE9C366}" type="presParOf" srcId="{EE4D751A-BF1A-47B2-8083-100ECA4ACFE3}" destId="{38D18CAF-0DD3-4757-88D9-C1B2C8317DA1}" srcOrd="4" destOrd="0" presId="urn:microsoft.com/office/officeart/2005/8/layout/process1"/>
    <dgm:cxn modelId="{5F46D8F3-3B7C-4ED6-A93E-F9B2A82B5105}" type="presParOf" srcId="{EE4D751A-BF1A-47B2-8083-100ECA4ACFE3}" destId="{E9F5EDB6-D724-4EB1-9A4C-C73D427AC2F8}" srcOrd="5" destOrd="0" presId="urn:microsoft.com/office/officeart/2005/8/layout/process1"/>
    <dgm:cxn modelId="{D9910066-8BA0-4E8C-AA4A-04F8EB666D35}" type="presParOf" srcId="{E9F5EDB6-D724-4EB1-9A4C-C73D427AC2F8}" destId="{9AC4F802-049C-4DF0-8A3C-12A5DED83F26}" srcOrd="0" destOrd="0" presId="urn:microsoft.com/office/officeart/2005/8/layout/process1"/>
    <dgm:cxn modelId="{3A7C02DC-D0A0-4CC6-82BF-AA40B5354047}" type="presParOf" srcId="{EE4D751A-BF1A-47B2-8083-100ECA4ACFE3}" destId="{B28B4262-12E5-442B-9582-0765D8D9E0FC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3CC6C-4FD5-448D-9C97-82205FAA33DF}">
      <dsp:nvSpPr>
        <dsp:cNvPr id="0" name=""/>
        <dsp:cNvSpPr/>
      </dsp:nvSpPr>
      <dsp:spPr>
        <a:xfrm>
          <a:off x="3616" y="1788614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Exposure </a:t>
          </a:r>
          <a:endParaRPr lang="ar-IQ" sz="1800" b="1" kern="1200" dirty="0"/>
        </a:p>
      </dsp:txBody>
      <dsp:txXfrm>
        <a:off x="31403" y="1816401"/>
        <a:ext cx="1525650" cy="893160"/>
      </dsp:txXfrm>
    </dsp:sp>
    <dsp:sp modelId="{511EE5C1-599B-41A0-896B-3A70DC3B673F}">
      <dsp:nvSpPr>
        <dsp:cNvPr id="0" name=""/>
        <dsp:cNvSpPr/>
      </dsp:nvSpPr>
      <dsp:spPr>
        <a:xfrm>
          <a:off x="1742963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400" kern="1200"/>
        </a:p>
      </dsp:txBody>
      <dsp:txXfrm>
        <a:off x="1742963" y="2145338"/>
        <a:ext cx="234653" cy="235285"/>
      </dsp:txXfrm>
    </dsp:sp>
    <dsp:sp modelId="{1588AA78-1A82-4907-AEA5-F1B6CE957AEA}">
      <dsp:nvSpPr>
        <dsp:cNvPr id="0" name=""/>
        <dsp:cNvSpPr/>
      </dsp:nvSpPr>
      <dsp:spPr>
        <a:xfrm>
          <a:off x="2217330" y="1788614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Host</a:t>
          </a:r>
          <a:r>
            <a:rPr lang="en-US" sz="1800" kern="1200" dirty="0" smtClean="0"/>
            <a:t> </a:t>
          </a:r>
          <a:endParaRPr lang="ar-IQ" sz="1800" kern="1200" dirty="0"/>
        </a:p>
      </dsp:txBody>
      <dsp:txXfrm>
        <a:off x="2245117" y="1816401"/>
        <a:ext cx="1525650" cy="893160"/>
      </dsp:txXfrm>
    </dsp:sp>
    <dsp:sp modelId="{60FEC6AC-2164-4F49-888A-83C14ED6024B}">
      <dsp:nvSpPr>
        <dsp:cNvPr id="0" name=""/>
        <dsp:cNvSpPr/>
      </dsp:nvSpPr>
      <dsp:spPr>
        <a:xfrm>
          <a:off x="3956677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400" kern="1200"/>
        </a:p>
      </dsp:txBody>
      <dsp:txXfrm>
        <a:off x="3956677" y="2145338"/>
        <a:ext cx="234653" cy="235285"/>
      </dsp:txXfrm>
    </dsp:sp>
    <dsp:sp modelId="{38D18CAF-0DD3-4757-88D9-C1B2C8317DA1}">
      <dsp:nvSpPr>
        <dsp:cNvPr id="0" name=""/>
        <dsp:cNvSpPr/>
      </dsp:nvSpPr>
      <dsp:spPr>
        <a:xfrm>
          <a:off x="4431044" y="1788614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Disease </a:t>
          </a:r>
          <a:endParaRPr lang="ar-IQ" sz="1800" b="1" kern="1200" dirty="0"/>
        </a:p>
      </dsp:txBody>
      <dsp:txXfrm>
        <a:off x="4458831" y="1816401"/>
        <a:ext cx="1525650" cy="893160"/>
      </dsp:txXfrm>
    </dsp:sp>
    <dsp:sp modelId="{E9F5EDB6-D724-4EB1-9A4C-C73D427AC2F8}">
      <dsp:nvSpPr>
        <dsp:cNvPr id="0" name=""/>
        <dsp:cNvSpPr/>
      </dsp:nvSpPr>
      <dsp:spPr>
        <a:xfrm>
          <a:off x="6170391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400" kern="1200"/>
        </a:p>
      </dsp:txBody>
      <dsp:txXfrm>
        <a:off x="6170391" y="2145338"/>
        <a:ext cx="234653" cy="235285"/>
      </dsp:txXfrm>
    </dsp:sp>
    <dsp:sp modelId="{B28B4262-12E5-442B-9582-0765D8D9E0FC}">
      <dsp:nvSpPr>
        <dsp:cNvPr id="0" name=""/>
        <dsp:cNvSpPr/>
      </dsp:nvSpPr>
      <dsp:spPr>
        <a:xfrm>
          <a:off x="6644759" y="1788614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dirty="0" smtClean="0"/>
            <a:t>Recovery , disability and death </a:t>
          </a:r>
          <a:endParaRPr lang="ar-IQ" sz="1800" b="1" i="0" kern="1200" dirty="0"/>
        </a:p>
      </dsp:txBody>
      <dsp:txXfrm>
        <a:off x="6672546" y="1816401"/>
        <a:ext cx="1525650" cy="893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Natural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History of Health conditions &amp;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Prevention</a:t>
            </a:r>
            <a:b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</a:b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/>
            </a:r>
            <a:br>
              <a:rPr lang="en-US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</a:br>
            <a:r>
              <a:rPr lang="en-US" sz="4000" b="1" dirty="0" smtClean="0">
                <a:solidFill>
                  <a:schemeClr val="tx2"/>
                </a:solidFill>
                <a:latin typeface="Times New Roman"/>
                <a:ea typeface="Times New Roman"/>
                <a:cs typeface="Arial"/>
              </a:rPr>
              <a:t>Dr. Selman Al-</a:t>
            </a:r>
            <a:r>
              <a:rPr lang="en-US" sz="4000" b="1" dirty="0" err="1" smtClean="0">
                <a:solidFill>
                  <a:schemeClr val="tx2"/>
                </a:solidFill>
                <a:latin typeface="Times New Roman"/>
                <a:ea typeface="Times New Roman"/>
                <a:cs typeface="Arial"/>
              </a:rPr>
              <a:t>kerety</a:t>
            </a:r>
            <a:r>
              <a:rPr lang="en-US" sz="3200" dirty="0">
                <a:ea typeface="Times New Roman"/>
                <a:cs typeface="Arial"/>
              </a:rPr>
              <a:t/>
            </a:r>
            <a:br>
              <a:rPr lang="en-US" sz="3200" dirty="0">
                <a:ea typeface="Times New Roman"/>
                <a:cs typeface="Arial"/>
              </a:rPr>
            </a:br>
            <a:endParaRPr lang="ar-IQ" dirty="0"/>
          </a:p>
        </p:txBody>
      </p:sp>
      <p:pic>
        <p:nvPicPr>
          <p:cNvPr id="3" name="Picture 2" descr="E:\شعار كليتن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0714"/>
            <a:ext cx="27051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299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Natural History of Health Conditions:</a:t>
            </a:r>
            <a:r>
              <a:rPr lang="en-US" sz="2800" dirty="0">
                <a:solidFill>
                  <a:srgbClr val="FF0000"/>
                </a:solidFill>
                <a:ea typeface="Times New Roman"/>
                <a:cs typeface="Arial"/>
              </a:rPr>
              <a:t/>
            </a:r>
            <a:br>
              <a:rPr lang="en-US" sz="2800" dirty="0">
                <a:solidFill>
                  <a:srgbClr val="FF0000"/>
                </a:solidFill>
                <a:ea typeface="Times New Roman"/>
                <a:cs typeface="Arial"/>
              </a:rPr>
            </a:br>
            <a:endParaRPr lang="ar-IQ" sz="36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The </a:t>
            </a:r>
            <a:r>
              <a:rPr lang="en-US" dirty="0">
                <a:latin typeface="Times New Roman"/>
                <a:ea typeface="Times New Roman"/>
                <a:cs typeface="Arial"/>
              </a:rPr>
              <a:t>natural history of health condition is a description of the events that precedes the  development of the health condition , and during its occurrence through the course of development, as well as its outcome (recovery or death).</a:t>
            </a:r>
            <a:endParaRPr lang="en-US" sz="2400" dirty="0">
              <a:ea typeface="Times New Roman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5828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The natural history of </a:t>
            </a:r>
            <a:r>
              <a:rPr lang="en-US" b="1" dirty="0" smtClean="0">
                <a:solidFill>
                  <a:srgbClr val="FF0000"/>
                </a:solidFill>
              </a:rPr>
              <a:t>disease</a:t>
            </a:r>
            <a:endParaRPr lang="ar-IQ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5417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984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Natural 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History and Levels of prevention </a:t>
            </a:r>
            <a:endParaRPr lang="ar-IQ" dirty="0"/>
          </a:p>
        </p:txBody>
      </p:sp>
      <p:pic>
        <p:nvPicPr>
          <p:cNvPr id="4" name="عنصر نائب للمحتوى 3" descr="C:\Users\NURSING\Desktop\image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21" y="1600200"/>
            <a:ext cx="819035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7386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/>
                <a:ea typeface="Times New Roman"/>
              </a:rPr>
              <a:t>Q/ Epidemiology </a:t>
            </a:r>
            <a:r>
              <a:rPr lang="en-US" b="1" dirty="0">
                <a:latin typeface="Times New Roman"/>
                <a:ea typeface="Times New Roman"/>
              </a:rPr>
              <a:t>is the methods used in the  study of disease causations  and the body of knowledge. Discuss this statement with explain benefits  this knowledge for prevention .</a:t>
            </a:r>
            <a:r>
              <a:rPr lang="en-US" dirty="0">
                <a:latin typeface="Times New Roman"/>
                <a:ea typeface="Times New Roman"/>
              </a:rPr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6918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latin typeface="Times New Roman"/>
                <a:ea typeface="Times New Roman"/>
                <a:cs typeface="Arial"/>
              </a:rPr>
              <a:t>Epidemiology 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= </a:t>
            </a:r>
            <a:r>
              <a:rPr lang="en-US" dirty="0">
                <a:latin typeface="Times New Roman"/>
                <a:ea typeface="Times New Roman"/>
                <a:cs typeface="Arial"/>
              </a:rPr>
              <a:t>both 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methods==== </a:t>
            </a:r>
            <a:r>
              <a:rPr lang="en-US" dirty="0">
                <a:latin typeface="Times New Roman"/>
                <a:ea typeface="Times New Roman"/>
                <a:cs typeface="Arial"/>
              </a:rPr>
              <a:t>used in the </a:t>
            </a:r>
            <a:r>
              <a:rPr lang="en-US" b="1" dirty="0" smtClean="0">
                <a:latin typeface="Times New Roman"/>
                <a:ea typeface="Times New Roman"/>
                <a:cs typeface="Arial"/>
              </a:rPr>
              <a:t>study of:-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en-US" b="1" dirty="0" smtClean="0">
                <a:latin typeface="Times New Roman"/>
                <a:ea typeface="Times New Roman"/>
                <a:cs typeface="Arial"/>
              </a:rPr>
              <a:t>disease 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causations  and the body of knowledge </a:t>
            </a:r>
            <a:r>
              <a:rPr lang="en-US" dirty="0">
                <a:latin typeface="Times New Roman"/>
                <a:ea typeface="Times New Roman"/>
                <a:cs typeface="Arial"/>
              </a:rPr>
              <a:t>(that arises from such investigations) </a:t>
            </a:r>
            <a:endParaRPr lang="en-US" sz="2400" dirty="0">
              <a:ea typeface="Times New Roman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2200275" algn="l"/>
              </a:tabLst>
            </a:pPr>
            <a:r>
              <a:rPr lang="en-US" b="1" dirty="0">
                <a:latin typeface="Times New Roman"/>
                <a:ea typeface="Times New Roman"/>
                <a:cs typeface="Arial"/>
              </a:rPr>
              <a:t>Body of knowledge  such as</a:t>
            </a:r>
            <a:r>
              <a:rPr lang="en-US" dirty="0">
                <a:latin typeface="Times New Roman"/>
                <a:ea typeface="Times New Roman"/>
                <a:cs typeface="Arial"/>
              </a:rPr>
              <a:t>=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Arial"/>
              </a:rPr>
              <a:t>natural history of disease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,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Arial"/>
              </a:rPr>
              <a:t>Pattern of disease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Arial"/>
              </a:rPr>
              <a:t>occurrence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Arial"/>
              </a:rPr>
              <a:t>, </a:t>
            </a:r>
            <a:r>
              <a:rPr lang="en-US" b="1" dirty="0" smtClean="0">
                <a:latin typeface="Times New Roman"/>
                <a:ea typeface="Times New Roman"/>
                <a:cs typeface="Arial"/>
              </a:rPr>
              <a:t>and </a:t>
            </a:r>
            <a:r>
              <a:rPr lang="en-US" b="1" dirty="0">
                <a:solidFill>
                  <a:schemeClr val="accent3"/>
                </a:solidFill>
                <a:latin typeface="Times New Roman"/>
                <a:ea typeface="Times New Roman"/>
                <a:cs typeface="Arial"/>
              </a:rPr>
              <a:t>Factors associated with high risk for developing disease</a:t>
            </a:r>
            <a:r>
              <a:rPr lang="en-US" dirty="0">
                <a:latin typeface="Times New Roman"/>
                <a:ea typeface="Times New Roman"/>
                <a:cs typeface="Arial"/>
              </a:rPr>
              <a:t>.     </a:t>
            </a:r>
            <a:endParaRPr lang="en-US" sz="2400" dirty="0">
              <a:ea typeface="Times New Roman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143500" algn="l"/>
              </a:tabLst>
            </a:pPr>
            <a:r>
              <a:rPr lang="en-US" dirty="0">
                <a:latin typeface="Times New Roman"/>
                <a:ea typeface="Times New Roman"/>
                <a:cs typeface="Arial"/>
              </a:rPr>
              <a:t>This knowledge provides 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=== a 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framework</a:t>
            </a:r>
            <a:r>
              <a:rPr lang="en-US" dirty="0">
                <a:latin typeface="Times New Roman"/>
                <a:ea typeface="Times New Roman"/>
                <a:cs typeface="Arial"/>
              </a:rPr>
              <a:t>  for planning and evaluating 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intervention </a:t>
            </a:r>
            <a:r>
              <a:rPr lang="en-US" dirty="0">
                <a:latin typeface="Times New Roman"/>
                <a:ea typeface="Times New Roman"/>
                <a:cs typeface="Arial"/>
              </a:rPr>
              <a:t>programs 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==aimed </a:t>
            </a:r>
            <a:r>
              <a:rPr lang="en-US" dirty="0">
                <a:latin typeface="Times New Roman"/>
                <a:ea typeface="Times New Roman"/>
                <a:cs typeface="Arial"/>
              </a:rPr>
              <a:t>at primary , secondary and tertiary prevention .   </a:t>
            </a:r>
            <a:endParaRPr lang="en-US" sz="2400" dirty="0">
              <a:ea typeface="Times New Roman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6056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URSING\Desktop\6b27cf70eb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82296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THINK UOY </a:t>
            </a:r>
            <a:endParaRPr lang="ar-IQ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36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171</Words>
  <Application>Microsoft Office PowerPoint</Application>
  <PresentationFormat>عرض على الشاشة (3:4)‏</PresentationFormat>
  <Paragraphs>15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   Natural History of Health conditions &amp;Prevention  Dr. Selman Al-kerety </vt:lpstr>
      <vt:lpstr>Natural History of Health Conditions: </vt:lpstr>
      <vt:lpstr>The natural history of disease</vt:lpstr>
      <vt:lpstr>Natural History and Levels of prevention </vt:lpstr>
      <vt:lpstr>عرض تقديمي في PowerPoint</vt:lpstr>
      <vt:lpstr>عرض تقديمي في PowerPoint</vt:lpstr>
      <vt:lpstr>THINK UOY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natural history of disease</dc:title>
  <dc:creator>NURSING</dc:creator>
  <cp:lastModifiedBy>NURSING</cp:lastModifiedBy>
  <cp:revision>5</cp:revision>
  <dcterms:created xsi:type="dcterms:W3CDTF">2006-08-16T00:00:00Z</dcterms:created>
  <dcterms:modified xsi:type="dcterms:W3CDTF">2018-04-17T13:47:47Z</dcterms:modified>
</cp:coreProperties>
</file>